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9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D0D91-DCE0-4B09-A4CC-3CF87014BB87}" type="datetimeFigureOut">
              <a:rPr lang="nl-NL" smtClean="0"/>
              <a:t>19-6-2014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F6BF-A7EF-41A2-B90C-BF24AF19BF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150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D0D91-DCE0-4B09-A4CC-3CF87014BB87}" type="datetimeFigureOut">
              <a:rPr lang="nl-NL" smtClean="0"/>
              <a:t>19-6-2014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F6BF-A7EF-41A2-B90C-BF24AF19BF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8139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D0D91-DCE0-4B09-A4CC-3CF87014BB87}" type="datetimeFigureOut">
              <a:rPr lang="nl-NL" smtClean="0"/>
              <a:t>19-6-2014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F6BF-A7EF-41A2-B90C-BF24AF19BF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8075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D0D91-DCE0-4B09-A4CC-3CF87014BB87}" type="datetimeFigureOut">
              <a:rPr lang="nl-NL" smtClean="0"/>
              <a:t>19-6-2014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F6BF-A7EF-41A2-B90C-BF24AF19BF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3529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D0D91-DCE0-4B09-A4CC-3CF87014BB87}" type="datetimeFigureOut">
              <a:rPr lang="nl-NL" smtClean="0"/>
              <a:t>19-6-2014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F6BF-A7EF-41A2-B90C-BF24AF19BF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3701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D0D91-DCE0-4B09-A4CC-3CF87014BB87}" type="datetimeFigureOut">
              <a:rPr lang="nl-NL" smtClean="0"/>
              <a:t>19-6-2014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F6BF-A7EF-41A2-B90C-BF24AF19BF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242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D0D91-DCE0-4B09-A4CC-3CF87014BB87}" type="datetimeFigureOut">
              <a:rPr lang="nl-NL" smtClean="0"/>
              <a:t>19-6-2014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F6BF-A7EF-41A2-B90C-BF24AF19BF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253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D0D91-DCE0-4B09-A4CC-3CF87014BB87}" type="datetimeFigureOut">
              <a:rPr lang="nl-NL" smtClean="0"/>
              <a:t>19-6-2014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F6BF-A7EF-41A2-B90C-BF24AF19BF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9215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D0D91-DCE0-4B09-A4CC-3CF87014BB87}" type="datetimeFigureOut">
              <a:rPr lang="nl-NL" smtClean="0"/>
              <a:t>19-6-2014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F6BF-A7EF-41A2-B90C-BF24AF19BF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5863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D0D91-DCE0-4B09-A4CC-3CF87014BB87}" type="datetimeFigureOut">
              <a:rPr lang="nl-NL" smtClean="0"/>
              <a:t>19-6-2014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F6BF-A7EF-41A2-B90C-BF24AF19BF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2494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D0D91-DCE0-4B09-A4CC-3CF87014BB87}" type="datetimeFigureOut">
              <a:rPr lang="nl-NL" smtClean="0"/>
              <a:t>19-6-2014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F6BF-A7EF-41A2-B90C-BF24AF19BF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019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D0D91-DCE0-4B09-A4CC-3CF87014BB87}" type="datetimeFigureOut">
              <a:rPr lang="nl-NL" smtClean="0"/>
              <a:t>19-6-2014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7F6BF-A7EF-41A2-B90C-BF24AF19BF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2430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11560" y="908720"/>
            <a:ext cx="8064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 smtClean="0">
                <a:solidFill>
                  <a:srgbClr val="7030A0"/>
                </a:solidFill>
              </a:rPr>
              <a:t>Helicon – printer installeren op je eigen laptop</a:t>
            </a:r>
            <a:endParaRPr lang="nl-NL" sz="3200" b="1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2420888"/>
            <a:ext cx="8580437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086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6895107" cy="61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0454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08" y="132652"/>
            <a:ext cx="7400800" cy="656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500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539552" y="2391271"/>
            <a:ext cx="80498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5400" b="1" dirty="0" smtClean="0">
                <a:solidFill>
                  <a:srgbClr val="7030A0"/>
                </a:solidFill>
              </a:rPr>
              <a:t>Sluit de internet browser af</a:t>
            </a:r>
            <a:endParaRPr lang="nl-NL" sz="5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16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9" y="1412776"/>
            <a:ext cx="8037513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95536" y="332656"/>
            <a:ext cx="83466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5400" b="1" dirty="0" smtClean="0">
                <a:solidFill>
                  <a:srgbClr val="7030A0"/>
                </a:solidFill>
              </a:rPr>
              <a:t>Start de internet browser op</a:t>
            </a:r>
            <a:endParaRPr lang="nl-NL" sz="5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653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16" y="188640"/>
            <a:ext cx="8287032" cy="65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404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33450"/>
            <a:ext cx="8990013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7789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33450"/>
            <a:ext cx="8990013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4699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42" y="645418"/>
            <a:ext cx="8775154" cy="4871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784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33450"/>
            <a:ext cx="8990013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131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33450"/>
            <a:ext cx="8990013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0617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808384"/>
            <a:ext cx="6192689" cy="6004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95536" y="188640"/>
            <a:ext cx="6301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 smtClean="0">
                <a:solidFill>
                  <a:srgbClr val="0070C0"/>
                </a:solidFill>
              </a:rPr>
              <a:t>Deze dia alleen voor Windows 8</a:t>
            </a:r>
            <a:endParaRPr lang="nl-NL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216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866775"/>
            <a:ext cx="8037513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96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224805"/>
            <a:ext cx="8212929" cy="651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162805" y="4581128"/>
            <a:ext cx="59375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 smtClean="0">
                <a:solidFill>
                  <a:srgbClr val="FF0000"/>
                </a:solidFill>
              </a:rPr>
              <a:t>Gebruik geen </a:t>
            </a:r>
            <a:r>
              <a:rPr lang="nl-NL" sz="3200" b="1" dirty="0" err="1" smtClean="0">
                <a:solidFill>
                  <a:srgbClr val="FF0000"/>
                </a:solidFill>
              </a:rPr>
              <a:t>Chrome</a:t>
            </a:r>
            <a:r>
              <a:rPr lang="nl-NL" sz="3200" b="1" dirty="0" smtClean="0">
                <a:solidFill>
                  <a:srgbClr val="FF0000"/>
                </a:solidFill>
              </a:rPr>
              <a:t> als browser</a:t>
            </a:r>
            <a:endParaRPr lang="nl-NL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568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3520"/>
            <a:ext cx="8496454" cy="6719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084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" y="711746"/>
            <a:ext cx="8979684" cy="614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144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836712"/>
            <a:ext cx="8056563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509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187296" cy="647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374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1843088"/>
            <a:ext cx="57054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301555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29</Words>
  <Application>Microsoft Office PowerPoint</Application>
  <PresentationFormat>Diavoorstelling (4:3)</PresentationFormat>
  <Paragraphs>5</Paragraphs>
  <Slides>19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0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helicon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willem</dc:creator>
  <cp:lastModifiedBy>willem</cp:lastModifiedBy>
  <cp:revision>13</cp:revision>
  <dcterms:created xsi:type="dcterms:W3CDTF">2014-06-18T16:19:43Z</dcterms:created>
  <dcterms:modified xsi:type="dcterms:W3CDTF">2014-06-19T09:55:26Z</dcterms:modified>
</cp:coreProperties>
</file>